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299" r:id="rId11"/>
    <p:sldId id="302" r:id="rId12"/>
    <p:sldId id="301"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a:t>
            </a:r>
            <a:r>
              <a:rPr lang="en-GB" dirty="0" err="1"/>
              <a:t>Issac</a:t>
            </a:r>
            <a:r>
              <a:rPr lang="en-GB" dirty="0"/>
              <a:t>.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r>
              <a:rPr lang="en-GB" dirty="0"/>
              <a:t>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728940" y="2828835"/>
            <a:ext cx="2734119" cy="1200329"/>
          </a:xfrm>
          <a:prstGeom prst="rect">
            <a:avLst/>
          </a:prstGeom>
          <a:noFill/>
        </p:spPr>
        <p:txBody>
          <a:bodyPr wrap="square" rtlCol="0">
            <a:spAutoFit/>
          </a:bodyPr>
          <a:lstStyle/>
          <a:p>
            <a:pPr algn="ctr"/>
            <a:r>
              <a:rPr lang="en-GB" dirty="0"/>
              <a:t>Punching was done using  a hitbox on the character fist and a simple animation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344827" y="4781448"/>
            <a:ext cx="3782878" cy="1200329"/>
          </a:xfrm>
          <a:prstGeom prst="rect">
            <a:avLst/>
          </a:prstGeom>
          <a:noFill/>
        </p:spPr>
        <p:txBody>
          <a:bodyPr wrap="square" rtlCol="0">
            <a:spAutoFit/>
          </a:bodyPr>
          <a:lstStyle/>
          <a:p>
            <a:pPr algn="ctr"/>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499338" y="2185378"/>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7994396" y="2185378"/>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148906" y="4853601"/>
            <a:ext cx="3698267" cy="1200329"/>
          </a:xfrm>
          <a:prstGeom prst="rect">
            <a:avLst/>
          </a:prstGeom>
          <a:noFill/>
        </p:spPr>
        <p:txBody>
          <a:bodyPr wrap="square" rtlCol="0">
            <a:spAutoFit/>
          </a:bodyPr>
          <a:lstStyle/>
          <a:p>
            <a:pPr algn="ctr"/>
            <a:r>
              <a:rPr lang="en-GB" dirty="0"/>
              <a:t>A stun feature was done by making a projectile that can be makes the enemy stuck in a stun animation if hit</a:t>
            </a:r>
          </a:p>
          <a:p>
            <a:endParaRPr lang="en-GB" dirty="0"/>
          </a:p>
        </p:txBody>
      </p:sp>
      <p:pic>
        <p:nvPicPr>
          <p:cNvPr id="5" name="Picture 4">
            <a:extLst>
              <a:ext uri="{FF2B5EF4-FFF2-40B4-BE49-F238E27FC236}">
                <a16:creationId xmlns:a16="http://schemas.microsoft.com/office/drawing/2014/main" id="{3F3771B4-78EA-88C9-659B-EF94DF2C589D}"/>
              </a:ext>
            </a:extLst>
          </p:cNvPr>
          <p:cNvPicPr>
            <a:picLocks noChangeAspect="1"/>
          </p:cNvPicPr>
          <p:nvPr/>
        </p:nvPicPr>
        <p:blipFill>
          <a:blip r:embed="rId5"/>
          <a:stretch>
            <a:fillRect/>
          </a:stretch>
        </p:blipFill>
        <p:spPr>
          <a:xfrm>
            <a:off x="4452324" y="4529199"/>
            <a:ext cx="3287349" cy="1849134"/>
          </a:xfrm>
          <a:prstGeom prst="rect">
            <a:avLst/>
          </a:prstGeom>
        </p:spPr>
      </p:pic>
    </p:spTree>
    <p:extLst>
      <p:ext uri="{BB962C8B-B14F-4D97-AF65-F5344CB8AC3E}">
        <p14:creationId xmlns:p14="http://schemas.microsoft.com/office/powerpoint/2010/main" val="4147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1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3"/>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4"/>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Tree>
    <p:extLst>
      <p:ext uri="{BB962C8B-B14F-4D97-AF65-F5344CB8AC3E}">
        <p14:creationId xmlns:p14="http://schemas.microsoft.com/office/powerpoint/2010/main" val="171392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3715544" y="1690688"/>
            <a:ext cx="4156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Video Link: https://youtu.be/ha_b-I9GlGo</a:t>
            </a:r>
            <a:endParaRPr lang="en-US" dirty="0"/>
          </a:p>
        </p:txBody>
      </p:sp>
      <p:pic>
        <p:nvPicPr>
          <p:cNvPr id="4" name="Gameplay Loop example for Clash">
            <a:hlinkClick r:id="" action="ppaction://media"/>
            <a:extLst>
              <a:ext uri="{FF2B5EF4-FFF2-40B4-BE49-F238E27FC236}">
                <a16:creationId xmlns:a16="http://schemas.microsoft.com/office/drawing/2014/main" id="{38CA6C10-1D52-FF71-D08C-AB06E343B5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2060020"/>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624</TotalTime>
  <Words>1563</Words>
  <Application>Microsoft Office PowerPoint</Application>
  <PresentationFormat>Widescreen</PresentationFormat>
  <Paragraphs>166</Paragraphs>
  <Slides>15</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1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BELL, LUKE (Student)</cp:lastModifiedBy>
  <cp:revision>651</cp:revision>
  <dcterms:created xsi:type="dcterms:W3CDTF">2023-10-04T22:26:33Z</dcterms:created>
  <dcterms:modified xsi:type="dcterms:W3CDTF">2023-12-11T15:28:38Z</dcterms:modified>
</cp:coreProperties>
</file>